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a.xml" ContentType="application/vnd.openxmlformats-officedocument.presentationml.slide+xml"/>
  <Override PartName="/ppt/slides/slideb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  <p:sldId id="262" r:id="RelId5"/>
    <p:sldId id="263" r:id="RelId6"/>
    <p:sldId id="264" r:id="RelId7"/>
    <p:sldId id="265" r:id="RelId8"/>
    <p:sldId id="266" r:id="Rel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77"/>
    <p:restoredTop sz="94674"/>
  </p:normalViewPr>
  <p:slideViewPr>
    <p:cSldViewPr snapToGrid="0" snapToObjects="1">
      <p:cViewPr varScale="1">
        <p:scale>
          <a:sx n="115" d="100"/>
          <a:sy n="115" d="100"/>
        </p:scale>
        <p:origin x="2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Relationship Type="http://schemas.openxmlformats.org/officeDocument/2006/relationships/slide" Target="/ppt/slides/slide7.xml" Id="RelId5" /><Relationship Type="http://schemas.openxmlformats.org/officeDocument/2006/relationships/slide" Target="/ppt/slides/slide8.xml" Id="RelId6" /><Relationship Type="http://schemas.openxmlformats.org/officeDocument/2006/relationships/slide" Target="/ppt/slides/slide9.xml" Id="RelId7" /><Relationship Type="http://schemas.openxmlformats.org/officeDocument/2006/relationships/slide" Target="/ppt/slides/slidea.xml" Id="RelId8" /><Relationship Type="http://schemas.openxmlformats.org/officeDocument/2006/relationships/slide" Target="/ppt/slides/slideb.xml" Id="RelId9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a.png>
</file>

<file path=ppt/media/imageb.png>
</file>

<file path=ppt/media/imagec.png>
</file>

<file path=ppt/media/imaged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reports/2b40ea22-f0d6-4834-8957-fe6d7c605206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687cf8d1337147b2" /><Relationship Type="http://schemas.openxmlformats.org/officeDocument/2006/relationships/hyperlink" Target="https://app.powerbi.com/reports/2b40ea22-f0d6-4834-8957-fe6d7c605206/ReportSectiona86a2d4dbb1a6b683c96?pbi_source=PowerPoint" TargetMode="External" Id="RelId0" /><Relationship Type="http://schemas.openxmlformats.org/officeDocument/2006/relationships/image" Target="/ppt/media/image4.png" Id="imgId35710363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e16eed9471e64bfa" /><Relationship Type="http://schemas.openxmlformats.org/officeDocument/2006/relationships/hyperlink" Target="https://app.powerbi.com/reports/2b40ea22-f0d6-4834-8957-fe6d7c605206/ReportSection826f9decaa7099c024a4?pbi_source=PowerPoint" TargetMode="External" Id="RelId1" /><Relationship Type="http://schemas.openxmlformats.org/officeDocument/2006/relationships/image" Target="/ppt/media/image5.png" Id="imgId3571036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0f1b13ee4f2c40af" /><Relationship Type="http://schemas.openxmlformats.org/officeDocument/2006/relationships/hyperlink" Target="https://app.powerbi.com/reports/2b40ea22-f0d6-4834-8957-fe6d7c605206/ReportSection3a4f2b5f403b97df5aec?pbi_source=PowerPoint" TargetMode="External" Id="RelId2" /><Relationship Type="http://schemas.openxmlformats.org/officeDocument/2006/relationships/image" Target="/ppt/media/image6.png" Id="imgId35710365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6469071cf4854540" /><Relationship Type="http://schemas.openxmlformats.org/officeDocument/2006/relationships/hyperlink" Target="https://app.powerbi.com/reports/2b40ea22-f0d6-4834-8957-fe6d7c605206/ReportSection1b53c5695bf1456fec36?pbi_source=PowerPoint" TargetMode="External" Id="RelId3" /><Relationship Type="http://schemas.openxmlformats.org/officeDocument/2006/relationships/image" Target="/ppt/media/image7.png" Id="imgId35710366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097c374a5e444d59" /><Relationship Type="http://schemas.openxmlformats.org/officeDocument/2006/relationships/hyperlink" Target="https://app.powerbi.com/reports/2b40ea22-f0d6-4834-8957-fe6d7c605206/ReportSectiona622efb983728391b4b0?pbi_source=PowerPoint" TargetMode="External" Id="RelId4" /><Relationship Type="http://schemas.openxmlformats.org/officeDocument/2006/relationships/image" Target="/ppt/media/image8.png" Id="imgId35710367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888a88b12a9941ea" /><Relationship Type="http://schemas.openxmlformats.org/officeDocument/2006/relationships/hyperlink" Target="https://app.powerbi.com/reports/2b40ea22-f0d6-4834-8957-fe6d7c605206/ReportSectionf2a3e1595faa0f671a93?pbi_source=PowerPoint" TargetMode="External" Id="RelId5" /><Relationship Type="http://schemas.openxmlformats.org/officeDocument/2006/relationships/image" Target="/ppt/media/image9.png" Id="imgId35710368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daa5321d13714c24" /><Relationship Type="http://schemas.openxmlformats.org/officeDocument/2006/relationships/hyperlink" Target="https://app.powerbi.com/reports/2b40ea22-f0d6-4834-8957-fe6d7c605206/ReportSection447fc9f1307575813cf7?pbi_source=PowerPoint" TargetMode="External" Id="RelId6" /><Relationship Type="http://schemas.openxmlformats.org/officeDocument/2006/relationships/image" Target="/ppt/media/imagea.png" Id="imgId35710369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fbcbdf4b925f4e77" /><Relationship Type="http://schemas.openxmlformats.org/officeDocument/2006/relationships/hyperlink" Target="https://app.powerbi.com/reports/2b40ea22-f0d6-4834-8957-fe6d7c605206/ReportSectionc7eb7485b181ab3692ee?pbi_source=PowerPoint" TargetMode="External" Id="RelId7" /><Relationship Type="http://schemas.openxmlformats.org/officeDocument/2006/relationships/image" Target="/ppt/media/imageb.png" Id="imgId35710370" /></Relationships>
</file>

<file path=ppt/slides/_rels/slidea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80d1a77119054080" /><Relationship Type="http://schemas.openxmlformats.org/officeDocument/2006/relationships/hyperlink" Target="https://app.powerbi.com/reports/2b40ea22-f0d6-4834-8957-fe6d7c605206/ReportSection69c6c15cf4e8159b2017?pbi_source=PowerPoint" TargetMode="External" Id="RelId8" /><Relationship Type="http://schemas.openxmlformats.org/officeDocument/2006/relationships/image" Target="/ppt/media/imagec.png" Id="imgId35710371" /></Relationships>
</file>

<file path=ppt/slides/_rels/slideb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2a75cc7a700743bb" /><Relationship Type="http://schemas.openxmlformats.org/officeDocument/2006/relationships/hyperlink" Target="https://app.powerbi.com/reports/2b40ea22-f0d6-4834-8957-fe6d7c605206/ReportSection38f9a9f3bb0423a39217?pbi_source=PowerPoint" TargetMode="External" Id="RelId9" /><Relationship Type="http://schemas.openxmlformats.org/officeDocument/2006/relationships/image" Target="/ppt/media/imaged.png" Id="imgId35710372" /></Relationships>
</file>

<file path=ppt/slides/slide1.xml><?xml version="1.0" encoding="utf-8"?>
<p:sld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810584" y="2982149"/>
            <a:ext cx="6314017" cy="6000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algn="l"/>
            <a:r>
              <a:rPr lang="en-US" dirty="0" smtClean="0">
                <a:solidFill>
                  <a:srgbClr val="F3C910"/>
                </a:solidFill>
              </a:rPr>
              <a:t>kerdoiv14</a:t>
            </a:r>
            <a:endParaRPr lang="en-US" dirty="0">
              <a:solidFill>
                <a:srgbClr val="F3C910"/>
              </a:solidFill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 smtClean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3/16/2018 12:20:25 PM GMT Standard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 smtClean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 smtClean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3/16/2018 12:19:04 PM GMT Standard Time</a:t>
            </a:r>
            <a:endParaRPr lang="en-US" sz="900" b="0" i="0" dirty="0" smtClean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6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6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6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6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6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7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5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6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8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6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6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9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7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7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a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8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7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b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9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571037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revision>2</cp:revision>
  <dcterms:created xsi:type="dcterms:W3CDTF">2016-09-04T11:54:55Z</dcterms:created>
  <dcterms:modified xsi:type="dcterms:W3CDTF">2016-09-04T11:56:03Z</dcterms:modified>
</cp:coreProperties>
</file>

<file path=docProps/thumbnail.jpeg>
</file>